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8" r:id="rId15"/>
    <p:sldId id="282" r:id="rId16"/>
    <p:sldId id="276" r:id="rId17"/>
    <p:sldId id="277" r:id="rId18"/>
    <p:sldId id="283" r:id="rId19"/>
    <p:sldId id="286" r:id="rId20"/>
    <p:sldId id="285" r:id="rId21"/>
    <p:sldId id="287" r:id="rId22"/>
    <p:sldId id="264" r:id="rId23"/>
    <p:sldId id="269" r:id="rId2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81635" autoAdjust="0"/>
  </p:normalViewPr>
  <p:slideViewPr>
    <p:cSldViewPr snapToGrid="0">
      <p:cViewPr varScale="1">
        <p:scale>
          <a:sx n="86" d="100"/>
          <a:sy n="86" d="100"/>
        </p:scale>
        <p:origin x="699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boot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,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zmazane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545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Vypnutie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v </a:t>
            </a:r>
            <a:r>
              <a:rPr lang="en-US" dirty="0" err="1"/>
              <a:t>testdisk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r>
              <a:rPr lang="en-US" dirty="0"/>
              <a:t>, </a:t>
            </a:r>
            <a:r>
              <a:rPr lang="en-US" dirty="0" err="1"/>
              <a:t>vybehne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TUI (Terminal User Interface)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  <a:r>
              <a:rPr lang="en-US" dirty="0"/>
              <a:t>: 1. disk – </a:t>
            </a:r>
            <a:r>
              <a:rPr lang="en-US" dirty="0" err="1"/>
              <a:t>systemovy</a:t>
            </a:r>
            <a:r>
              <a:rPr lang="en-US" dirty="0"/>
              <a:t> disk</a:t>
            </a:r>
          </a:p>
          <a:p>
            <a:r>
              <a:rPr lang="en-US" dirty="0"/>
              <a:t>	 2. disk –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testovaci</a:t>
            </a:r>
            <a:r>
              <a:rPr lang="en-US" dirty="0"/>
              <a:t> disk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  <a:r>
              <a:rPr lang="en-US" dirty="0"/>
              <a:t>, vie to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zistit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, ale ked to </a:t>
            </a:r>
            <a:r>
              <a:rPr lang="en-US" dirty="0" err="1"/>
              <a:t>nezisti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vybrat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en-US" dirty="0" err="1"/>
              <a:t>obnovu</a:t>
            </a:r>
            <a:r>
              <a:rPr lang="en-US" dirty="0"/>
              <a:t> </a:t>
            </a:r>
            <a:r>
              <a:rPr lang="sk-SK" dirty="0" err="1"/>
              <a:t>partici</a:t>
            </a:r>
            <a:r>
              <a:rPr lang="en-US" dirty="0" err="1"/>
              <a:t>i</a:t>
            </a:r>
            <a:endParaRPr lang="sk-SK" dirty="0"/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en-US" dirty="0" err="1"/>
              <a:t>pracu</a:t>
            </a:r>
            <a:r>
              <a:rPr lang="en-US" dirty="0"/>
              <a:t> so </a:t>
            </a:r>
            <a:r>
              <a:rPr lang="en-US" dirty="0" err="1"/>
              <a:t>suborovym</a:t>
            </a:r>
            <a:r>
              <a:rPr lang="en-US" dirty="0"/>
              <a:t> </a:t>
            </a:r>
            <a:r>
              <a:rPr lang="en-US" dirty="0" err="1"/>
              <a:t>systemom</a:t>
            </a:r>
            <a:r>
              <a:rPr lang="en-US" dirty="0"/>
              <a:t>, </a:t>
            </a:r>
            <a:r>
              <a:rPr lang="en-US" dirty="0" err="1"/>
              <a:t>obnovenie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podobne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27. 4. 2024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informačnej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8E2DB043-681E-B398-BF53-FAF83871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2" y="880745"/>
            <a:ext cx="8486796" cy="50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822</Words>
  <Application>Microsoft Office PowerPoint</Application>
  <PresentationFormat>Širokouhlá</PresentationFormat>
  <Paragraphs>102</Paragraphs>
  <Slides>23</Slides>
  <Notes>17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72</cp:revision>
  <cp:lastPrinted>2024-04-18T08:18:07Z</cp:lastPrinted>
  <dcterms:created xsi:type="dcterms:W3CDTF">2024-03-13T18:15:39Z</dcterms:created>
  <dcterms:modified xsi:type="dcterms:W3CDTF">2024-04-27T23:23:13Z</dcterms:modified>
</cp:coreProperties>
</file>